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3/18/2024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308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32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887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063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37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50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3/18/2024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91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3/18/2024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26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3/18/2024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24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163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31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3/18/2024</a:t>
            </a:fld>
            <a:endParaRPr lang="en-US" sz="1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78172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BB1F48-0FAF-D33B-1B28-8E686DC61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251885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pl-PL" sz="4800" dirty="0"/>
              <a:t>Przegląd darmowych modeli </a:t>
            </a:r>
            <a:r>
              <a:rPr lang="pl-PL" sz="4800" dirty="0" err="1"/>
              <a:t>Generative</a:t>
            </a:r>
            <a:r>
              <a:rPr lang="pl-PL" sz="4800" dirty="0"/>
              <a:t> AI</a:t>
            </a:r>
          </a:p>
        </p:txBody>
      </p:sp>
      <p:pic>
        <p:nvPicPr>
          <p:cNvPr id="32" name="Picture 31" descr="Blue and red smoke colliding">
            <a:extLst>
              <a:ext uri="{FF2B5EF4-FFF2-40B4-BE49-F238E27FC236}">
                <a16:creationId xmlns:a16="http://schemas.microsoft.com/office/drawing/2014/main" id="{C1F55DBA-F900-9C09-CA8C-F9DAD7F71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094"/>
          <a:stretch/>
        </p:blipFill>
        <p:spPr>
          <a:xfrm>
            <a:off x="6606253" y="2038978"/>
            <a:ext cx="4942280" cy="278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804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552033-B31B-146E-4462-14E75AFF6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76310"/>
            <a:ext cx="3888526" cy="1800526"/>
          </a:xfrm>
        </p:spPr>
        <p:txBody>
          <a:bodyPr>
            <a:normAutofit/>
          </a:bodyPr>
          <a:lstStyle/>
          <a:p>
            <a:r>
              <a:rPr lang="pl-PL" dirty="0"/>
              <a:t>Ideogram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B764F-4546-1992-9F97-F950155DC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97171"/>
            <a:ext cx="4463473" cy="4572719"/>
          </a:xfrm>
        </p:spPr>
        <p:txBody>
          <a:bodyPr>
            <a:noAutofit/>
          </a:bodyPr>
          <a:lstStyle/>
          <a:p>
            <a:pPr>
              <a:spcAft>
                <a:spcPts val="800"/>
              </a:spcAft>
            </a:pPr>
            <a:r>
              <a:rPr lang="pl-PL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Jest do darmowe narzędzie do tworzenia grafik na podstawie </a:t>
            </a:r>
            <a:r>
              <a:rPr lang="pl-PL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promptu</a:t>
            </a:r>
            <a:r>
              <a:rPr lang="pl-PL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Polecenie generujące może być sformułowane po polsku. Po wpisaniu tekstu w kilka sekund model generuje 4 różniące się od siebie propozycje obrazów. </a:t>
            </a:r>
          </a:p>
          <a:p>
            <a:pPr>
              <a:spcAft>
                <a:spcPts val="800"/>
              </a:spcAft>
            </a:pPr>
            <a:r>
              <a:rPr lang="pl-PL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 wygenerowaniu grafiki, może być ona następnie poddana modyfikacji na dany styl przez użytkownika co zwiększa możliwości personalizacji grafiki. Strona zapisuje historię </a:t>
            </a:r>
            <a:r>
              <a:rPr lang="pl-PL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promptów</a:t>
            </a:r>
            <a:r>
              <a:rPr lang="pl-PL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użytkownika, dzięki czemu z łatwością można wrócić do poprzednich </a:t>
            </a:r>
            <a:r>
              <a:rPr lang="pl-PL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promptów</a:t>
            </a:r>
            <a:r>
              <a:rPr lang="pl-PL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spcAft>
                <a:spcPts val="800"/>
              </a:spcAft>
            </a:pPr>
            <a:r>
              <a:rPr lang="pl-PL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Oprócz grafik użytkownika, ideogram AI posiada również rozległą bibliotekę obrazów generowanych przez inne osoby z wybranego okresu – one także mogą być „</a:t>
            </a:r>
            <a:r>
              <a:rPr lang="pl-PL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remixowane</a:t>
            </a:r>
            <a:r>
              <a:rPr lang="pl-PL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”.</a:t>
            </a:r>
          </a:p>
          <a:p>
            <a:pPr>
              <a:spcAft>
                <a:spcPts val="800"/>
              </a:spcAft>
            </a:pPr>
            <a:r>
              <a:rPr lang="pl-PL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Oprócz wersji darmowej można dokonać również </a:t>
            </a:r>
            <a:r>
              <a:rPr lang="pl-PL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upgrade’u</a:t>
            </a:r>
            <a:r>
              <a:rPr lang="pl-PL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do wersji płatnej zawierającej dodatkowe funkcjona</a:t>
            </a:r>
            <a:r>
              <a:rPr lang="pl-PL" sz="16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lności.</a:t>
            </a:r>
            <a:endParaRPr lang="pl-PL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logo with a black and white background&#10;&#10;Description automatically generated">
            <a:extLst>
              <a:ext uri="{FF2B5EF4-FFF2-40B4-BE49-F238E27FC236}">
                <a16:creationId xmlns:a16="http://schemas.microsoft.com/office/drawing/2014/main" id="{DD988F00-13F5-F380-8362-B6FA55758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986" y="2101990"/>
            <a:ext cx="4747547" cy="268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78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91A30E76-CB95-52F2-F3A1-9DA40142E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386" y="411069"/>
            <a:ext cx="10027228" cy="31478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5BD636-DCA6-DB48-EF7C-70B25F02D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1345" y="3429000"/>
            <a:ext cx="7749309" cy="326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349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10AEFB-C731-BEC7-9B90-67D0B05C0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950" y="88033"/>
            <a:ext cx="5251316" cy="1807305"/>
          </a:xfrm>
        </p:spPr>
        <p:txBody>
          <a:bodyPr>
            <a:normAutofit/>
          </a:bodyPr>
          <a:lstStyle/>
          <a:p>
            <a:r>
              <a:rPr lang="pl-PL" dirty="0" err="1"/>
              <a:t>Gemini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4DAF8-85E5-BCD8-C977-FB9E340A0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593" y="1588655"/>
            <a:ext cx="5251316" cy="5033530"/>
          </a:xfrm>
        </p:spPr>
        <p:txBody>
          <a:bodyPr>
            <a:noAutofit/>
          </a:bodyPr>
          <a:lstStyle/>
          <a:p>
            <a:r>
              <a:rPr lang="pl-PL" sz="1600" i="0" dirty="0" err="1">
                <a:effectLst/>
                <a:latin typeface="Google Sans"/>
              </a:rPr>
              <a:t>Gemini</a:t>
            </a:r>
            <a:r>
              <a:rPr lang="pl-PL" sz="1600" i="0" dirty="0">
                <a:effectLst/>
                <a:latin typeface="Google Sans"/>
              </a:rPr>
              <a:t> to najnowszy multimodalny model językowy stworzony przez Google. Został oficjalnie zaprezentowany w grudniu 2023 roku jako odpowiedź na Chat GPT.</a:t>
            </a:r>
          </a:p>
          <a:p>
            <a:r>
              <a:rPr lang="pl-PL" sz="1600" dirty="0">
                <a:latin typeface="Google Sans"/>
              </a:rPr>
              <a:t>Funkcjonalności tego narzędzia są zbliżone do czatu GPT. Jest multimodalne to znaczy </a:t>
            </a:r>
            <a:r>
              <a:rPr lang="pl-PL" sz="1600" i="0" dirty="0">
                <a:effectLst/>
                <a:latin typeface="Google Sans"/>
              </a:rPr>
              <a:t>potrafi przetwarzać i analizować nie tylko tekst, ale również obrazy, dźwięki i filmy. To pozwala mu na lepsze zrozumienie kontekstu i generowanie bardziej kompleksowych odpowiedzi.</a:t>
            </a:r>
          </a:p>
          <a:p>
            <a:r>
              <a:rPr lang="pl-PL" sz="1600" dirty="0">
                <a:latin typeface="Google Sans"/>
              </a:rPr>
              <a:t>Zakres </a:t>
            </a:r>
            <a:r>
              <a:rPr lang="pl-PL" sz="1600" dirty="0" err="1">
                <a:latin typeface="Google Sans"/>
              </a:rPr>
              <a:t>zastowań</a:t>
            </a:r>
            <a:r>
              <a:rPr lang="pl-PL" sz="1600" dirty="0">
                <a:latin typeface="Google Sans"/>
              </a:rPr>
              <a:t> </a:t>
            </a:r>
            <a:r>
              <a:rPr lang="pl-PL" sz="1600" dirty="0" err="1">
                <a:latin typeface="Google Sans"/>
              </a:rPr>
              <a:t>Gemini</a:t>
            </a:r>
            <a:endParaRPr lang="pl-PL" sz="1600" b="0" i="0" dirty="0">
              <a:effectLst/>
              <a:latin typeface="Google Sans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sz="1600" b="0" i="0" dirty="0">
                <a:effectLst/>
                <a:latin typeface="Google Sans"/>
              </a:rPr>
              <a:t>Analiza danych z różnych źródeł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sz="1600" b="0" i="0" dirty="0">
                <a:effectLst/>
                <a:latin typeface="Google Sans"/>
              </a:rPr>
              <a:t>Generowanie kreatywnych treści, takich jak opisy obrazów i filmów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sz="1600" b="0" i="0" dirty="0">
                <a:effectLst/>
                <a:latin typeface="Google Sans"/>
              </a:rPr>
              <a:t>Tłumaczenie języków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sz="1600" b="0" i="0" dirty="0">
                <a:effectLst/>
                <a:latin typeface="Google Sans"/>
              </a:rPr>
              <a:t>Tworzenie </a:t>
            </a:r>
            <a:r>
              <a:rPr lang="pl-PL" sz="1600" b="0" i="0" dirty="0" err="1">
                <a:effectLst/>
                <a:latin typeface="Google Sans"/>
              </a:rPr>
              <a:t>chatbotów</a:t>
            </a:r>
            <a:endParaRPr lang="pl-PL" sz="1600" b="0" i="0" dirty="0">
              <a:effectLst/>
              <a:latin typeface="Google Sans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sz="1600" b="0" i="0" dirty="0">
                <a:effectLst/>
                <a:latin typeface="Google Sans"/>
              </a:rPr>
              <a:t>Pisanie różnego rodzaju tekstów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l-PL" sz="1600" b="0" i="0" dirty="0">
                <a:effectLst/>
                <a:latin typeface="Google Sans"/>
              </a:rPr>
              <a:t>Odpowiadanie na pytania w sposób wyczerpujący i pouczający</a:t>
            </a:r>
          </a:p>
          <a:p>
            <a:r>
              <a:rPr lang="pl-PL" sz="1600" b="0" i="0" dirty="0">
                <a:effectLst/>
                <a:latin typeface="Google Sans"/>
              </a:rPr>
              <a:t>Dostęp do </a:t>
            </a:r>
            <a:r>
              <a:rPr lang="pl-PL" sz="1600" b="0" i="0" dirty="0" err="1">
                <a:effectLst/>
                <a:latin typeface="Google Sans"/>
              </a:rPr>
              <a:t>Gemini</a:t>
            </a:r>
            <a:r>
              <a:rPr lang="pl-PL" sz="1600" b="0" i="0" dirty="0">
                <a:effectLst/>
                <a:latin typeface="Google Sans"/>
              </a:rPr>
              <a:t> można uzyskać za pośrednictwem platformy Google </a:t>
            </a:r>
            <a:r>
              <a:rPr lang="pl-PL" sz="1600" b="0" i="0" dirty="0" err="1">
                <a:effectLst/>
                <a:latin typeface="Google Sans"/>
              </a:rPr>
              <a:t>Cloud</a:t>
            </a:r>
            <a:r>
              <a:rPr lang="pl-PL" sz="1600" b="0" i="0" dirty="0">
                <a:effectLst/>
                <a:latin typeface="Google Sans"/>
              </a:rPr>
              <a:t> w ramach usługi </a:t>
            </a:r>
            <a:r>
              <a:rPr lang="pl-PL" sz="1600" b="0" i="0" dirty="0" err="1">
                <a:effectLst/>
                <a:latin typeface="Google Sans"/>
              </a:rPr>
              <a:t>Vertex</a:t>
            </a:r>
            <a:r>
              <a:rPr lang="pl-PL" sz="1600" b="0" i="0" dirty="0">
                <a:effectLst/>
                <a:latin typeface="Google Sans"/>
              </a:rPr>
              <a:t> AI.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315481-FF37-D9A9-3B3F-A460F3B05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67" r="2582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07725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59767-A00E-705E-198A-7FD995228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876" y="3066473"/>
            <a:ext cx="3389797" cy="33598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600"/>
              <a:t>Przykład zastosowania Gemini do opisu grafiki. Jak widać Generowane są 3 wersje odpowiedzi</a:t>
            </a:r>
            <a:endParaRPr lang="pl-PL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8B1FC-CE45-E400-54EC-887AE052C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673" y="335078"/>
            <a:ext cx="8265069" cy="634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677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D2D6E7-E088-2D55-7ABE-8EDA184DE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900"/>
            <a:ext cx="5251316" cy="1807305"/>
          </a:xfrm>
        </p:spPr>
        <p:txBody>
          <a:bodyPr>
            <a:normAutofit/>
          </a:bodyPr>
          <a:lstStyle/>
          <a:p>
            <a:r>
              <a:rPr lang="pl-PL" dirty="0" err="1"/>
              <a:t>Slides</a:t>
            </a:r>
            <a:r>
              <a:rPr lang="pl-PL" dirty="0"/>
              <a:t>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6C10F-8076-4157-E17A-92FCEBBCE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152" y="1666547"/>
            <a:ext cx="4619621" cy="4667578"/>
          </a:xfrm>
        </p:spPr>
        <p:txBody>
          <a:bodyPr>
            <a:normAutofit fontScale="92500" lnSpcReduction="20000"/>
          </a:bodyPr>
          <a:lstStyle/>
          <a:p>
            <a:r>
              <a:rPr lang="pl-PL" sz="1600" dirty="0" err="1"/>
              <a:t>Slides</a:t>
            </a:r>
            <a:r>
              <a:rPr lang="pl-PL" sz="1600" dirty="0"/>
              <a:t> AI to platforma internetowa dostępna w Google </a:t>
            </a:r>
            <a:r>
              <a:rPr lang="pl-PL" sz="1600" dirty="0" err="1"/>
              <a:t>Workspace</a:t>
            </a:r>
            <a:r>
              <a:rPr lang="pl-PL" sz="1600" dirty="0"/>
              <a:t> Marketplace. Działa ona jako rozszerzenie dla prezentacji tworzonych w Google </a:t>
            </a:r>
            <a:r>
              <a:rPr lang="pl-PL" sz="1600" dirty="0" err="1"/>
              <a:t>docs</a:t>
            </a:r>
            <a:r>
              <a:rPr lang="pl-PL" sz="1600" dirty="0"/>
              <a:t> i pozwala w kilka chwil stworzyć spersonalizowane prezentacje.</a:t>
            </a:r>
          </a:p>
          <a:p>
            <a:r>
              <a:rPr lang="pl-PL" sz="1600" dirty="0"/>
              <a:t>Jedną z największych zalet tego narzędzia jest mnogość możliwości tworzenia prezentacji. Oprócz generowania slajdów z wpisanego tekstu (w darmowym wariancie między 350 a 2500 znaków) można podać sam temat, link do strony internetowej oraz link do filmu na </a:t>
            </a:r>
            <a:r>
              <a:rPr lang="pl-PL" sz="1600" dirty="0" err="1"/>
              <a:t>youtube</a:t>
            </a:r>
            <a:r>
              <a:rPr lang="pl-PL" sz="1600" dirty="0"/>
              <a:t>, a zatem możliwe jest tworzenie na podstawie pliku mp4.</a:t>
            </a:r>
          </a:p>
          <a:p>
            <a:r>
              <a:rPr lang="pl-PL" sz="1600" dirty="0"/>
              <a:t>W kolejnej części wybiera się rodzaj prezentacji (np. edukacyjny lub konferencyjny), liczbę slajdów, style, paletę kolorów lub logo. Po zatwierdzeniu parametrów, model w kilkanaście sekund generuje gotową prezentację.</a:t>
            </a:r>
          </a:p>
          <a:p>
            <a:r>
              <a:rPr lang="pl-PL" sz="1600" dirty="0"/>
              <a:t>Na pierwszy rzut oka widać, że narzędzie to nadal się rozbudowuje i dodawane będą nowe funkcjonalności, natomiast na ten moment pojawiają się błędy przy generowaniu z winy dostawcy. Mimo to, możliwe jest utworzenie bardzo przyjemnych dla oka prezentacji przy </a:t>
            </a:r>
            <a:r>
              <a:rPr lang="pl-PL" sz="1600" dirty="0" err="1"/>
              <a:t>miniamlnym</a:t>
            </a:r>
            <a:r>
              <a:rPr lang="pl-PL" sz="1600" dirty="0"/>
              <a:t> wysiłku. W drugim załączniku dodałem prezentację wygenerowaną przez </a:t>
            </a:r>
            <a:r>
              <a:rPr lang="pl-PL" sz="1600" dirty="0" err="1"/>
              <a:t>Slides</a:t>
            </a:r>
            <a:r>
              <a:rPr lang="pl-PL" sz="1600" dirty="0"/>
              <a:t> AI na ten sam temat (AI generowało również tekst). Można mieć poważne wątpliwości, czyja prezentacja jest tą lepszą </a:t>
            </a:r>
            <a:r>
              <a:rPr lang="pl-PL" sz="1600" dirty="0">
                <a:sym typeface="Wingdings" panose="05000000000000000000" pitchFamily="2" charset="2"/>
              </a:rPr>
              <a:t></a:t>
            </a:r>
            <a:r>
              <a:rPr lang="pl-PL" sz="1600" dirty="0"/>
              <a:t>   </a:t>
            </a:r>
          </a:p>
          <a:p>
            <a:pPr marL="0" indent="0">
              <a:buNone/>
            </a:pPr>
            <a:endParaRPr lang="pl-PL" sz="1100" dirty="0"/>
          </a:p>
        </p:txBody>
      </p:sp>
      <p:pic>
        <p:nvPicPr>
          <p:cNvPr id="1028" name="Picture 4" descr="SlidesAI - AI Presentation Slides Generator – ToolPilot">
            <a:extLst>
              <a:ext uri="{FF2B5EF4-FFF2-40B4-BE49-F238E27FC236}">
                <a16:creationId xmlns:a16="http://schemas.microsoft.com/office/drawing/2014/main" id="{C0F08621-7425-7CD7-FFB8-E858BA35D9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054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98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89EE80-4D85-5593-7B27-F988A568D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909" y="323850"/>
            <a:ext cx="6867525" cy="36491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AE3CE6-054D-A570-BA55-2C567C5C3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8671" y="2530651"/>
            <a:ext cx="8125972" cy="400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112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DD6C1B-9C09-3054-9B7F-A985A7AF1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pl-PL" dirty="0"/>
              <a:t>Podsumowanie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BE254-6112-DF1C-11DE-1B0735EEA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9350"/>
            <a:ext cx="4619621" cy="4000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/>
              <a:t>Każdy z omówionych w prezentacji modeli generatywnej sztucznej inteligencji ma tą samą zaletę. Pozwala oszczędzić nasz czas wykonując niektóre zadania za nas. Co więcej każdy z nich jest w stanie przewyższyć osobę używającą w aspekcie, w którym jest wytrenowany. Z mojej perspektywy – w życiu nie byłbym w stanie stworzyć grafiki choć w połowie tak dobrej jak Ideogram AI, nie byłbym w stanie nauczyć się tylu rozwiązań programistycznych co chat </a:t>
            </a:r>
            <a:r>
              <a:rPr lang="pl-PL" sz="1800" dirty="0" err="1"/>
              <a:t>Gemini</a:t>
            </a:r>
            <a:r>
              <a:rPr lang="pl-PL" sz="1800" dirty="0"/>
              <a:t> oraz nie byłbym w stanie stworzyć porównywalnie profesjonalnej prezentacji bez spędzenia nad nią wielu godzin – w przeciwieństwie do </a:t>
            </a:r>
            <a:r>
              <a:rPr lang="pl-PL" sz="1800" dirty="0" err="1"/>
              <a:t>Slides</a:t>
            </a:r>
            <a:r>
              <a:rPr lang="pl-PL" sz="1800" dirty="0"/>
              <a:t> AI.</a:t>
            </a:r>
          </a:p>
        </p:txBody>
      </p:sp>
      <p:pic>
        <p:nvPicPr>
          <p:cNvPr id="5" name="Picture 4" descr="Widok kąta tworzenia skały">
            <a:extLst>
              <a:ext uri="{FF2B5EF4-FFF2-40B4-BE49-F238E27FC236}">
                <a16:creationId xmlns:a16="http://schemas.microsoft.com/office/drawing/2014/main" id="{4009BF08-1AB3-8747-9139-F47B618F35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6" r="12398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70912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189</TotalTime>
  <Words>546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Google Sans</vt:lpstr>
      <vt:lpstr>Wingdings</vt:lpstr>
      <vt:lpstr>Office 2013 - 2022 Theme</vt:lpstr>
      <vt:lpstr>Przegląd darmowych modeli Generative AI</vt:lpstr>
      <vt:lpstr>Ideogram AI</vt:lpstr>
      <vt:lpstr>PowerPoint Presentation</vt:lpstr>
      <vt:lpstr>Gemini</vt:lpstr>
      <vt:lpstr>PowerPoint Presentation</vt:lpstr>
      <vt:lpstr>Slides AI</vt:lpstr>
      <vt:lpstr>PowerPoint Presentation</vt:lpstr>
      <vt:lpstr>Podsumowanie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Przegląd darmowych modeli Generative AI</dc:title>
  <dc:creator>G C</dc:creator>
  <cp:lastModifiedBy>G C</cp:lastModifiedBy>
  <cp:revision>1</cp:revision>
  <dcterms:created xsi:type="dcterms:W3CDTF">2024-03-18T17:24:45Z</dcterms:created>
  <dcterms:modified xsi:type="dcterms:W3CDTF">2024-03-18T20:33:54Z</dcterms:modified>
</cp:coreProperties>
</file>

<file path=docProps/thumbnail.jpeg>
</file>